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7" r:id="rId1"/>
  </p:sldMasterIdLst>
  <p:sldIdLst>
    <p:sldId id="256" r:id="rId2"/>
  </p:sldIdLst>
  <p:sldSz cx="32399288" cy="432006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5"/>
    <p:restoredTop sz="94656"/>
  </p:normalViewPr>
  <p:slideViewPr>
    <p:cSldViewPr snapToGrid="0">
      <p:cViewPr>
        <p:scale>
          <a:sx n="10" d="100"/>
          <a:sy n="10" d="100"/>
        </p:scale>
        <p:origin x="3272" y="1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E8AE-0EF9-DC40-B808-5CAF3114004B}" type="datetimeFigureOut">
              <a:rPr lang="en-IR" smtClean="0"/>
              <a:t>2/21/2023 R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45-174D-7C46-9701-1AA7428EF2C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41909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E8AE-0EF9-DC40-B808-5CAF3114004B}" type="datetimeFigureOut">
              <a:rPr lang="en-IR" smtClean="0"/>
              <a:t>2/21/2023 R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45-174D-7C46-9701-1AA7428EF2C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73677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E8AE-0EF9-DC40-B808-5CAF3114004B}" type="datetimeFigureOut">
              <a:rPr lang="en-IR" smtClean="0"/>
              <a:t>2/21/2023 R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45-174D-7C46-9701-1AA7428EF2C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880216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8FA84F-C070-6B68-992E-D13D56A9ED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</a:blip>
          <a:srcRect l="23995" t="41985" r="23669" b="23200"/>
          <a:stretch/>
        </p:blipFill>
        <p:spPr>
          <a:xfrm>
            <a:off x="8291440" y="13496430"/>
            <a:ext cx="17080842" cy="14587266"/>
          </a:xfrm>
          <a:prstGeom prst="rect">
            <a:avLst/>
          </a:prstGeom>
        </p:spPr>
      </p:pic>
      <p:sp>
        <p:nvSpPr>
          <p:cNvPr id="4" name="Trapezoid 9">
            <a:extLst>
              <a:ext uri="{FF2B5EF4-FFF2-40B4-BE49-F238E27FC236}">
                <a16:creationId xmlns:a16="http://schemas.microsoft.com/office/drawing/2014/main" id="{018AB761-47E2-8DEB-2E9C-296CC1B750F6}"/>
              </a:ext>
            </a:extLst>
          </p:cNvPr>
          <p:cNvSpPr/>
          <p:nvPr userDrawn="1"/>
        </p:nvSpPr>
        <p:spPr>
          <a:xfrm rot="10800000">
            <a:off x="0" y="-46718"/>
            <a:ext cx="16675146" cy="4403170"/>
          </a:xfrm>
          <a:custGeom>
            <a:avLst/>
            <a:gdLst>
              <a:gd name="connsiteX0" fmla="*/ 0 w 5297905"/>
              <a:gd name="connsiteY0" fmla="*/ 1576137 h 1576137"/>
              <a:gd name="connsiteX1" fmla="*/ 2427377 w 5297905"/>
              <a:gd name="connsiteY1" fmla="*/ 0 h 1576137"/>
              <a:gd name="connsiteX2" fmla="*/ 2870528 w 5297905"/>
              <a:gd name="connsiteY2" fmla="*/ 0 h 1576137"/>
              <a:gd name="connsiteX3" fmla="*/ 5297905 w 5297905"/>
              <a:gd name="connsiteY3" fmla="*/ 1576137 h 1576137"/>
              <a:gd name="connsiteX4" fmla="*/ 0 w 5297905"/>
              <a:gd name="connsiteY4" fmla="*/ 1576137 h 1576137"/>
              <a:gd name="connsiteX0" fmla="*/ 0 w 5324970"/>
              <a:gd name="connsiteY0" fmla="*/ 1576137 h 1576137"/>
              <a:gd name="connsiteX1" fmla="*/ 2427377 w 5324970"/>
              <a:gd name="connsiteY1" fmla="*/ 0 h 1576137"/>
              <a:gd name="connsiteX2" fmla="*/ 5324970 w 5324970"/>
              <a:gd name="connsiteY2" fmla="*/ 12032 h 1576137"/>
              <a:gd name="connsiteX3" fmla="*/ 5297905 w 5324970"/>
              <a:gd name="connsiteY3" fmla="*/ 1576137 h 1576137"/>
              <a:gd name="connsiteX4" fmla="*/ 0 w 5324970"/>
              <a:gd name="connsiteY4" fmla="*/ 1576137 h 1576137"/>
              <a:gd name="connsiteX0" fmla="*/ 0 w 5324970"/>
              <a:gd name="connsiteY0" fmla="*/ 1576137 h 1576137"/>
              <a:gd name="connsiteX1" fmla="*/ 2427377 w 5324970"/>
              <a:gd name="connsiteY1" fmla="*/ 0 h 1576137"/>
              <a:gd name="connsiteX2" fmla="*/ 5324970 w 5324970"/>
              <a:gd name="connsiteY2" fmla="*/ 12032 h 1576137"/>
              <a:gd name="connsiteX3" fmla="*/ 5308369 w 5324970"/>
              <a:gd name="connsiteY3" fmla="*/ 1576137 h 1576137"/>
              <a:gd name="connsiteX4" fmla="*/ 0 w 5324970"/>
              <a:gd name="connsiteY4" fmla="*/ 1576137 h 1576137"/>
              <a:gd name="connsiteX0" fmla="*/ 0 w 5324970"/>
              <a:gd name="connsiteY0" fmla="*/ 1564105 h 1564105"/>
              <a:gd name="connsiteX1" fmla="*/ 1569382 w 5324970"/>
              <a:gd name="connsiteY1" fmla="*/ 37223 h 1564105"/>
              <a:gd name="connsiteX2" fmla="*/ 5324970 w 5324970"/>
              <a:gd name="connsiteY2" fmla="*/ 0 h 1564105"/>
              <a:gd name="connsiteX3" fmla="*/ 5308369 w 5324970"/>
              <a:gd name="connsiteY3" fmla="*/ 1564105 h 1564105"/>
              <a:gd name="connsiteX4" fmla="*/ 0 w 5324970"/>
              <a:gd name="connsiteY4" fmla="*/ 1564105 h 1564105"/>
              <a:gd name="connsiteX0" fmla="*/ 0 w 5324970"/>
              <a:gd name="connsiteY0" fmla="*/ 1564105 h 1564105"/>
              <a:gd name="connsiteX1" fmla="*/ 1569382 w 5324970"/>
              <a:gd name="connsiteY1" fmla="*/ 37223 h 1564105"/>
              <a:gd name="connsiteX2" fmla="*/ 5324970 w 5324970"/>
              <a:gd name="connsiteY2" fmla="*/ 0 h 1564105"/>
              <a:gd name="connsiteX3" fmla="*/ 5324369 w 5324970"/>
              <a:gd name="connsiteY3" fmla="*/ 1555111 h 1564105"/>
              <a:gd name="connsiteX4" fmla="*/ 0 w 5324970"/>
              <a:gd name="connsiteY4" fmla="*/ 1564105 h 156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4970" h="1564105">
                <a:moveTo>
                  <a:pt x="0" y="1564105"/>
                </a:moveTo>
                <a:lnTo>
                  <a:pt x="1569382" y="37223"/>
                </a:lnTo>
                <a:lnTo>
                  <a:pt x="5324970" y="0"/>
                </a:lnTo>
                <a:cubicBezTo>
                  <a:pt x="5324770" y="518370"/>
                  <a:pt x="5324569" y="1036741"/>
                  <a:pt x="5324369" y="1555111"/>
                </a:cubicBezTo>
                <a:lnTo>
                  <a:pt x="0" y="1564105"/>
                </a:lnTo>
                <a:close/>
              </a:path>
            </a:pathLst>
          </a:custGeom>
          <a:solidFill>
            <a:srgbClr val="106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2271781" rtl="0" eaLnBrk="1" latinLnBrk="0" hangingPunct="1"/>
            <a:endParaRPr lang="en-IR" sz="11181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29BB17-B3B1-9C91-D923-25EE7C0E50BC}"/>
              </a:ext>
            </a:extLst>
          </p:cNvPr>
          <p:cNvSpPr/>
          <p:nvPr userDrawn="1"/>
        </p:nvSpPr>
        <p:spPr>
          <a:xfrm rot="19272027">
            <a:off x="5992542" y="2867212"/>
            <a:ext cx="6794012" cy="285725"/>
          </a:xfrm>
          <a:prstGeom prst="rect">
            <a:avLst/>
          </a:prstGeom>
          <a:solidFill>
            <a:srgbClr val="FFC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R" sz="11181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646AC2-7C19-BFF5-4F2E-FE37C86F8D5F}"/>
              </a:ext>
            </a:extLst>
          </p:cNvPr>
          <p:cNvSpPr/>
          <p:nvPr userDrawn="1"/>
        </p:nvSpPr>
        <p:spPr>
          <a:xfrm>
            <a:off x="0" y="4999701"/>
            <a:ext cx="6822702" cy="277481"/>
          </a:xfrm>
          <a:prstGeom prst="rect">
            <a:avLst/>
          </a:prstGeom>
          <a:solidFill>
            <a:srgbClr val="FFC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R" sz="11181"/>
          </a:p>
        </p:txBody>
      </p:sp>
      <p:sp>
        <p:nvSpPr>
          <p:cNvPr id="9" name="Trapezoid 9">
            <a:extLst>
              <a:ext uri="{FF2B5EF4-FFF2-40B4-BE49-F238E27FC236}">
                <a16:creationId xmlns:a16="http://schemas.microsoft.com/office/drawing/2014/main" id="{F0810BFD-03D4-FE5F-14FB-9912FDF03B13}"/>
              </a:ext>
            </a:extLst>
          </p:cNvPr>
          <p:cNvSpPr/>
          <p:nvPr userDrawn="1"/>
        </p:nvSpPr>
        <p:spPr>
          <a:xfrm>
            <a:off x="7884019" y="-46719"/>
            <a:ext cx="24354906" cy="1562304"/>
          </a:xfrm>
          <a:custGeom>
            <a:avLst/>
            <a:gdLst>
              <a:gd name="connsiteX0" fmla="*/ 0 w 5297905"/>
              <a:gd name="connsiteY0" fmla="*/ 1576137 h 1576137"/>
              <a:gd name="connsiteX1" fmla="*/ 2427377 w 5297905"/>
              <a:gd name="connsiteY1" fmla="*/ 0 h 1576137"/>
              <a:gd name="connsiteX2" fmla="*/ 2870528 w 5297905"/>
              <a:gd name="connsiteY2" fmla="*/ 0 h 1576137"/>
              <a:gd name="connsiteX3" fmla="*/ 5297905 w 5297905"/>
              <a:gd name="connsiteY3" fmla="*/ 1576137 h 1576137"/>
              <a:gd name="connsiteX4" fmla="*/ 0 w 5297905"/>
              <a:gd name="connsiteY4" fmla="*/ 1576137 h 1576137"/>
              <a:gd name="connsiteX0" fmla="*/ 0 w 5324970"/>
              <a:gd name="connsiteY0" fmla="*/ 1576137 h 1576137"/>
              <a:gd name="connsiteX1" fmla="*/ 2427377 w 5324970"/>
              <a:gd name="connsiteY1" fmla="*/ 0 h 1576137"/>
              <a:gd name="connsiteX2" fmla="*/ 5324970 w 5324970"/>
              <a:gd name="connsiteY2" fmla="*/ 12032 h 1576137"/>
              <a:gd name="connsiteX3" fmla="*/ 5297905 w 5324970"/>
              <a:gd name="connsiteY3" fmla="*/ 1576137 h 1576137"/>
              <a:gd name="connsiteX4" fmla="*/ 0 w 5324970"/>
              <a:gd name="connsiteY4" fmla="*/ 1576137 h 1576137"/>
              <a:gd name="connsiteX0" fmla="*/ 0 w 5324970"/>
              <a:gd name="connsiteY0" fmla="*/ 1564105 h 1564105"/>
              <a:gd name="connsiteX1" fmla="*/ 1019103 w 5324970"/>
              <a:gd name="connsiteY1" fmla="*/ 20804 h 1564105"/>
              <a:gd name="connsiteX2" fmla="*/ 5324970 w 5324970"/>
              <a:gd name="connsiteY2" fmla="*/ 0 h 1564105"/>
              <a:gd name="connsiteX3" fmla="*/ 5297905 w 5324970"/>
              <a:gd name="connsiteY3" fmla="*/ 1564105 h 1564105"/>
              <a:gd name="connsiteX4" fmla="*/ 0 w 5324970"/>
              <a:gd name="connsiteY4" fmla="*/ 1564105 h 156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24970" h="1564105">
                <a:moveTo>
                  <a:pt x="0" y="1564105"/>
                </a:moveTo>
                <a:lnTo>
                  <a:pt x="1019103" y="20804"/>
                </a:lnTo>
                <a:lnTo>
                  <a:pt x="5324970" y="0"/>
                </a:lnTo>
                <a:lnTo>
                  <a:pt x="5297905" y="1564105"/>
                </a:lnTo>
                <a:lnTo>
                  <a:pt x="0" y="1564105"/>
                </a:lnTo>
                <a:close/>
              </a:path>
            </a:pathLst>
          </a:custGeom>
          <a:solidFill>
            <a:srgbClr val="0B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135891" rtl="0" eaLnBrk="1" latinLnBrk="0" hangingPunct="1"/>
            <a:endParaRPr lang="en-IR" sz="11181"/>
          </a:p>
        </p:txBody>
      </p:sp>
      <p:sp>
        <p:nvSpPr>
          <p:cNvPr id="30" name="Trapezoid 9">
            <a:extLst>
              <a:ext uri="{FF2B5EF4-FFF2-40B4-BE49-F238E27FC236}">
                <a16:creationId xmlns:a16="http://schemas.microsoft.com/office/drawing/2014/main" id="{77CC12DB-586F-25A0-2EF2-0ED3AF747AB5}"/>
              </a:ext>
            </a:extLst>
          </p:cNvPr>
          <p:cNvSpPr/>
          <p:nvPr userDrawn="1"/>
        </p:nvSpPr>
        <p:spPr>
          <a:xfrm>
            <a:off x="19686211" y="-46719"/>
            <a:ext cx="12778216" cy="1566957"/>
          </a:xfrm>
          <a:custGeom>
            <a:avLst/>
            <a:gdLst>
              <a:gd name="connsiteX0" fmla="*/ 0 w 5297905"/>
              <a:gd name="connsiteY0" fmla="*/ 1576137 h 1576137"/>
              <a:gd name="connsiteX1" fmla="*/ 2427377 w 5297905"/>
              <a:gd name="connsiteY1" fmla="*/ 0 h 1576137"/>
              <a:gd name="connsiteX2" fmla="*/ 2870528 w 5297905"/>
              <a:gd name="connsiteY2" fmla="*/ 0 h 1576137"/>
              <a:gd name="connsiteX3" fmla="*/ 5297905 w 5297905"/>
              <a:gd name="connsiteY3" fmla="*/ 1576137 h 1576137"/>
              <a:gd name="connsiteX4" fmla="*/ 0 w 5297905"/>
              <a:gd name="connsiteY4" fmla="*/ 1576137 h 1576137"/>
              <a:gd name="connsiteX0" fmla="*/ 0 w 5324970"/>
              <a:gd name="connsiteY0" fmla="*/ 1576137 h 1576137"/>
              <a:gd name="connsiteX1" fmla="*/ 2427377 w 5324970"/>
              <a:gd name="connsiteY1" fmla="*/ 0 h 1576137"/>
              <a:gd name="connsiteX2" fmla="*/ 5324970 w 5324970"/>
              <a:gd name="connsiteY2" fmla="*/ 12032 h 1576137"/>
              <a:gd name="connsiteX3" fmla="*/ 5297905 w 5324970"/>
              <a:gd name="connsiteY3" fmla="*/ 1576137 h 1576137"/>
              <a:gd name="connsiteX4" fmla="*/ 0 w 5324970"/>
              <a:gd name="connsiteY4" fmla="*/ 1576137 h 1576137"/>
              <a:gd name="connsiteX0" fmla="*/ 0 w 5324970"/>
              <a:gd name="connsiteY0" fmla="*/ 1576137 h 1576137"/>
              <a:gd name="connsiteX1" fmla="*/ 2427377 w 5324970"/>
              <a:gd name="connsiteY1" fmla="*/ 0 h 1576137"/>
              <a:gd name="connsiteX2" fmla="*/ 5324970 w 5324970"/>
              <a:gd name="connsiteY2" fmla="*/ 12032 h 1576137"/>
              <a:gd name="connsiteX3" fmla="*/ 5308369 w 5324970"/>
              <a:gd name="connsiteY3" fmla="*/ 1576137 h 1576137"/>
              <a:gd name="connsiteX4" fmla="*/ 0 w 5324970"/>
              <a:gd name="connsiteY4" fmla="*/ 1576137 h 1576137"/>
              <a:gd name="connsiteX0" fmla="*/ 0 w 5324970"/>
              <a:gd name="connsiteY0" fmla="*/ 1564105 h 1564105"/>
              <a:gd name="connsiteX1" fmla="*/ 1569382 w 5324970"/>
              <a:gd name="connsiteY1" fmla="*/ 37223 h 1564105"/>
              <a:gd name="connsiteX2" fmla="*/ 5324970 w 5324970"/>
              <a:gd name="connsiteY2" fmla="*/ 0 h 1564105"/>
              <a:gd name="connsiteX3" fmla="*/ 5308369 w 5324970"/>
              <a:gd name="connsiteY3" fmla="*/ 1564105 h 1564105"/>
              <a:gd name="connsiteX4" fmla="*/ 0 w 5324970"/>
              <a:gd name="connsiteY4" fmla="*/ 1564105 h 1564105"/>
              <a:gd name="connsiteX0" fmla="*/ 0 w 5324970"/>
              <a:gd name="connsiteY0" fmla="*/ 1564105 h 1564105"/>
              <a:gd name="connsiteX1" fmla="*/ 1569382 w 5324970"/>
              <a:gd name="connsiteY1" fmla="*/ 37223 h 1564105"/>
              <a:gd name="connsiteX2" fmla="*/ 5324970 w 5324970"/>
              <a:gd name="connsiteY2" fmla="*/ 0 h 1564105"/>
              <a:gd name="connsiteX3" fmla="*/ 5315926 w 5324970"/>
              <a:gd name="connsiteY3" fmla="*/ 1564105 h 1564105"/>
              <a:gd name="connsiteX4" fmla="*/ 0 w 5324970"/>
              <a:gd name="connsiteY4" fmla="*/ 1564105 h 1564105"/>
              <a:gd name="connsiteX0" fmla="*/ 0 w 5327037"/>
              <a:gd name="connsiteY0" fmla="*/ 1564105 h 1564105"/>
              <a:gd name="connsiteX1" fmla="*/ 1569382 w 5327037"/>
              <a:gd name="connsiteY1" fmla="*/ 37223 h 1564105"/>
              <a:gd name="connsiteX2" fmla="*/ 5324970 w 5327037"/>
              <a:gd name="connsiteY2" fmla="*/ 0 h 1564105"/>
              <a:gd name="connsiteX3" fmla="*/ 5326296 w 5327037"/>
              <a:gd name="connsiteY3" fmla="*/ 1551736 h 1564105"/>
              <a:gd name="connsiteX4" fmla="*/ 0 w 5327037"/>
              <a:gd name="connsiteY4" fmla="*/ 1564105 h 1564105"/>
              <a:gd name="connsiteX0" fmla="*/ 0 w 5340713"/>
              <a:gd name="connsiteY0" fmla="*/ 1564105 h 1568586"/>
              <a:gd name="connsiteX1" fmla="*/ 1569382 w 5340713"/>
              <a:gd name="connsiteY1" fmla="*/ 37223 h 1568586"/>
              <a:gd name="connsiteX2" fmla="*/ 5324970 w 5340713"/>
              <a:gd name="connsiteY2" fmla="*/ 0 h 1568586"/>
              <a:gd name="connsiteX3" fmla="*/ 5340423 w 5340713"/>
              <a:gd name="connsiteY3" fmla="*/ 1568586 h 1568586"/>
              <a:gd name="connsiteX4" fmla="*/ 0 w 5340713"/>
              <a:gd name="connsiteY4" fmla="*/ 1564105 h 1568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40713" h="1568586">
                <a:moveTo>
                  <a:pt x="0" y="1564105"/>
                </a:moveTo>
                <a:lnTo>
                  <a:pt x="1569382" y="37223"/>
                </a:lnTo>
                <a:lnTo>
                  <a:pt x="5324970" y="0"/>
                </a:lnTo>
                <a:cubicBezTo>
                  <a:pt x="5321955" y="521368"/>
                  <a:pt x="5343438" y="1047218"/>
                  <a:pt x="5340423" y="1568586"/>
                </a:cubicBezTo>
                <a:lnTo>
                  <a:pt x="0" y="1564105"/>
                </a:lnTo>
                <a:close/>
              </a:path>
            </a:pathLst>
          </a:custGeom>
          <a:solidFill>
            <a:srgbClr val="106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2271781" rtl="0" eaLnBrk="1" latinLnBrk="0" hangingPunct="1"/>
            <a:endParaRPr lang="en-IR" sz="11181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7C76065-6EF5-D1BD-101F-4D3B8932E73C}"/>
              </a:ext>
            </a:extLst>
          </p:cNvPr>
          <p:cNvSpPr/>
          <p:nvPr userDrawn="1"/>
        </p:nvSpPr>
        <p:spPr>
          <a:xfrm flipV="1">
            <a:off x="14975973" y="3197780"/>
            <a:ext cx="17423320" cy="390183"/>
          </a:xfrm>
          <a:prstGeom prst="rect">
            <a:avLst/>
          </a:prstGeom>
          <a:solidFill>
            <a:srgbClr val="FFC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135891" rtl="1" eaLnBrk="1" latinLnBrk="0" hangingPunct="1"/>
            <a:endParaRPr lang="en-IR" sz="11181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315324F-01FA-5E6F-1619-442B404875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0B4618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28095697" y="1790090"/>
            <a:ext cx="3730333" cy="129703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2BC18C8-B0D9-352E-B283-EF87CAAC7F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588660" y="1723647"/>
            <a:ext cx="1442597" cy="131027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0A960A3-FB03-8E36-D8B7-06A16F4497F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8909" y="636163"/>
            <a:ext cx="7725106" cy="2591536"/>
          </a:xfrm>
          <a:prstGeom prst="rect">
            <a:avLst/>
          </a:prstGeom>
        </p:spPr>
      </p:pic>
      <p:sp>
        <p:nvSpPr>
          <p:cNvPr id="35" name="Trapezoid 27">
            <a:extLst>
              <a:ext uri="{FF2B5EF4-FFF2-40B4-BE49-F238E27FC236}">
                <a16:creationId xmlns:a16="http://schemas.microsoft.com/office/drawing/2014/main" id="{6E1BC30F-8F9A-E8B7-FC3D-00FC8D07C1F1}"/>
              </a:ext>
            </a:extLst>
          </p:cNvPr>
          <p:cNvSpPr/>
          <p:nvPr userDrawn="1"/>
        </p:nvSpPr>
        <p:spPr>
          <a:xfrm>
            <a:off x="25040256" y="40519154"/>
            <a:ext cx="7424171" cy="2811327"/>
          </a:xfrm>
          <a:custGeom>
            <a:avLst/>
            <a:gdLst>
              <a:gd name="connsiteX0" fmla="*/ 0 w 2422140"/>
              <a:gd name="connsiteY0" fmla="*/ 1821051 h 1821051"/>
              <a:gd name="connsiteX1" fmla="*/ 455263 w 2422140"/>
              <a:gd name="connsiteY1" fmla="*/ 0 h 1821051"/>
              <a:gd name="connsiteX2" fmla="*/ 1966877 w 2422140"/>
              <a:gd name="connsiteY2" fmla="*/ 0 h 1821051"/>
              <a:gd name="connsiteX3" fmla="*/ 2422140 w 2422140"/>
              <a:gd name="connsiteY3" fmla="*/ 1821051 h 1821051"/>
              <a:gd name="connsiteX4" fmla="*/ 0 w 2422140"/>
              <a:gd name="connsiteY4" fmla="*/ 1821051 h 1821051"/>
              <a:gd name="connsiteX0" fmla="*/ 0 w 2422140"/>
              <a:gd name="connsiteY0" fmla="*/ 1821051 h 1821051"/>
              <a:gd name="connsiteX1" fmla="*/ 455263 w 2422140"/>
              <a:gd name="connsiteY1" fmla="*/ 0 h 1821051"/>
              <a:gd name="connsiteX2" fmla="*/ 2416328 w 2422140"/>
              <a:gd name="connsiteY2" fmla="*/ 15498 h 1821051"/>
              <a:gd name="connsiteX3" fmla="*/ 2422140 w 2422140"/>
              <a:gd name="connsiteY3" fmla="*/ 1821051 h 1821051"/>
              <a:gd name="connsiteX4" fmla="*/ 0 w 2422140"/>
              <a:gd name="connsiteY4" fmla="*/ 1821051 h 1821051"/>
              <a:gd name="connsiteX0" fmla="*/ 0 w 2422140"/>
              <a:gd name="connsiteY0" fmla="*/ 1805553 h 1805553"/>
              <a:gd name="connsiteX1" fmla="*/ 1400660 w 2422140"/>
              <a:gd name="connsiteY1" fmla="*/ 0 h 1805553"/>
              <a:gd name="connsiteX2" fmla="*/ 2416328 w 2422140"/>
              <a:gd name="connsiteY2" fmla="*/ 0 h 1805553"/>
              <a:gd name="connsiteX3" fmla="*/ 2422140 w 2422140"/>
              <a:gd name="connsiteY3" fmla="*/ 1805553 h 1805553"/>
              <a:gd name="connsiteX4" fmla="*/ 0 w 2422140"/>
              <a:gd name="connsiteY4" fmla="*/ 1805553 h 1805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2140" h="1805553">
                <a:moveTo>
                  <a:pt x="0" y="1805553"/>
                </a:moveTo>
                <a:lnTo>
                  <a:pt x="1400660" y="0"/>
                </a:lnTo>
                <a:lnTo>
                  <a:pt x="2416328" y="0"/>
                </a:lnTo>
                <a:cubicBezTo>
                  <a:pt x="2418265" y="601851"/>
                  <a:pt x="2420203" y="1203702"/>
                  <a:pt x="2422140" y="1805553"/>
                </a:cubicBezTo>
                <a:lnTo>
                  <a:pt x="0" y="1805553"/>
                </a:lnTo>
                <a:close/>
              </a:path>
            </a:pathLst>
          </a:custGeom>
          <a:solidFill>
            <a:srgbClr val="0B4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1135891" rtl="0" eaLnBrk="1" latinLnBrk="0" hangingPunct="1"/>
            <a:endParaRPr lang="en-IR" sz="11181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EE01BAD-3EFE-C4B0-8038-AF3CA24624E1}"/>
              </a:ext>
            </a:extLst>
          </p:cNvPr>
          <p:cNvSpPr/>
          <p:nvPr userDrawn="1"/>
        </p:nvSpPr>
        <p:spPr>
          <a:xfrm flipV="1">
            <a:off x="-234454" y="41809218"/>
            <a:ext cx="25086764" cy="277479"/>
          </a:xfrm>
          <a:prstGeom prst="rect">
            <a:avLst/>
          </a:prstGeom>
          <a:solidFill>
            <a:srgbClr val="FFC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135891" rtl="1" eaLnBrk="1" latinLnBrk="0" hangingPunct="1"/>
            <a:endParaRPr lang="en-IR" sz="11181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5C9CC1B-6D07-FA33-59A0-A445DCEB3990}"/>
              </a:ext>
            </a:extLst>
          </p:cNvPr>
          <p:cNvSpPr/>
          <p:nvPr userDrawn="1"/>
        </p:nvSpPr>
        <p:spPr>
          <a:xfrm rot="19550224">
            <a:off x="25034261" y="41273769"/>
            <a:ext cx="4754613" cy="233543"/>
          </a:xfrm>
          <a:prstGeom prst="rect">
            <a:avLst/>
          </a:prstGeom>
          <a:solidFill>
            <a:srgbClr val="FFC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135891" rtl="1" eaLnBrk="1" latinLnBrk="0" hangingPunct="1"/>
            <a:endParaRPr lang="en-IR" sz="11181"/>
          </a:p>
        </p:txBody>
      </p:sp>
      <p:sp>
        <p:nvSpPr>
          <p:cNvPr id="38" name="Trapezoid 28">
            <a:extLst>
              <a:ext uri="{FF2B5EF4-FFF2-40B4-BE49-F238E27FC236}">
                <a16:creationId xmlns:a16="http://schemas.microsoft.com/office/drawing/2014/main" id="{29C09284-A226-B3BB-6B5A-876A803D38B0}"/>
              </a:ext>
            </a:extLst>
          </p:cNvPr>
          <p:cNvSpPr/>
          <p:nvPr userDrawn="1"/>
        </p:nvSpPr>
        <p:spPr>
          <a:xfrm rot="10800000">
            <a:off x="-234456" y="42293477"/>
            <a:ext cx="28699558" cy="1037004"/>
          </a:xfrm>
          <a:custGeom>
            <a:avLst/>
            <a:gdLst>
              <a:gd name="connsiteX0" fmla="*/ 0 w 10491813"/>
              <a:gd name="connsiteY0" fmla="*/ 711254 h 711254"/>
              <a:gd name="connsiteX1" fmla="*/ 177814 w 10491813"/>
              <a:gd name="connsiteY1" fmla="*/ 0 h 711254"/>
              <a:gd name="connsiteX2" fmla="*/ 10314000 w 10491813"/>
              <a:gd name="connsiteY2" fmla="*/ 0 h 711254"/>
              <a:gd name="connsiteX3" fmla="*/ 10491813 w 10491813"/>
              <a:gd name="connsiteY3" fmla="*/ 711254 h 711254"/>
              <a:gd name="connsiteX4" fmla="*/ 0 w 10491813"/>
              <a:gd name="connsiteY4" fmla="*/ 711254 h 711254"/>
              <a:gd name="connsiteX0" fmla="*/ 0 w 10491813"/>
              <a:gd name="connsiteY0" fmla="*/ 726752 h 726752"/>
              <a:gd name="connsiteX1" fmla="*/ 177814 w 10491813"/>
              <a:gd name="connsiteY1" fmla="*/ 15498 h 726752"/>
              <a:gd name="connsiteX2" fmla="*/ 10468983 w 10491813"/>
              <a:gd name="connsiteY2" fmla="*/ 0 h 726752"/>
              <a:gd name="connsiteX3" fmla="*/ 10491813 w 10491813"/>
              <a:gd name="connsiteY3" fmla="*/ 726752 h 726752"/>
              <a:gd name="connsiteX4" fmla="*/ 0 w 10491813"/>
              <a:gd name="connsiteY4" fmla="*/ 726752 h 726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91813" h="726752">
                <a:moveTo>
                  <a:pt x="0" y="726752"/>
                </a:moveTo>
                <a:lnTo>
                  <a:pt x="177814" y="15498"/>
                </a:lnTo>
                <a:lnTo>
                  <a:pt x="10468983" y="0"/>
                </a:lnTo>
                <a:lnTo>
                  <a:pt x="10491813" y="726752"/>
                </a:lnTo>
                <a:lnTo>
                  <a:pt x="0" y="726752"/>
                </a:lnTo>
                <a:close/>
              </a:path>
            </a:pathLst>
          </a:custGeom>
          <a:solidFill>
            <a:srgbClr val="1064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algn="ctr" defTabSz="1135891" rtl="0" eaLnBrk="1" latinLnBrk="0" hangingPunct="1"/>
            <a:endParaRPr lang="en-IR" sz="11181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1860E91-36E3-7374-0399-BF23EDCA0B76}"/>
              </a:ext>
            </a:extLst>
          </p:cNvPr>
          <p:cNvSpPr/>
          <p:nvPr userDrawn="1"/>
        </p:nvSpPr>
        <p:spPr>
          <a:xfrm>
            <a:off x="29290383" y="40021963"/>
            <a:ext cx="3108906" cy="198611"/>
          </a:xfrm>
          <a:prstGeom prst="rect">
            <a:avLst/>
          </a:prstGeom>
          <a:solidFill>
            <a:srgbClr val="FFC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135891" rtl="0" eaLnBrk="1" latinLnBrk="0" hangingPunct="1"/>
            <a:endParaRPr lang="en-IR" sz="11181"/>
          </a:p>
        </p:txBody>
      </p:sp>
      <p:pic>
        <p:nvPicPr>
          <p:cNvPr id="40" name="Graphic 39" descr="Envelope">
            <a:extLst>
              <a:ext uri="{FF2B5EF4-FFF2-40B4-BE49-F238E27FC236}">
                <a16:creationId xmlns:a16="http://schemas.microsoft.com/office/drawing/2014/main" id="{D762D0F6-F56E-446A-61B1-C3D87E2FE8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520021" y="41713874"/>
            <a:ext cx="807662" cy="73358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C538317-2C8A-A6EC-8F2A-BA4C772B2FFC}"/>
              </a:ext>
            </a:extLst>
          </p:cNvPr>
          <p:cNvSpPr txBox="1"/>
          <p:nvPr userDrawn="1"/>
        </p:nvSpPr>
        <p:spPr>
          <a:xfrm>
            <a:off x="15217756" y="35378"/>
            <a:ext cx="16751934" cy="1469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fa-IR" sz="3230" b="1" i="0" u="none" strike="noStrike" dirty="0">
                <a:solidFill>
                  <a:srgbClr val="FFFFFF"/>
                </a:solidFill>
                <a:effectLst/>
                <a:latin typeface="IRTehran" panose="02000503000000020002" pitchFamily="2" charset="-78"/>
                <a:cs typeface="IRTehran" panose="02000503000000020002" pitchFamily="2" charset="-78"/>
              </a:rPr>
              <a:t>دومین همایش بین المللی و یازدهمین همایش ملی</a:t>
            </a:r>
            <a:endParaRPr lang="fa-IR" sz="3230" dirty="0">
              <a:solidFill>
                <a:srgbClr val="FFFFFF"/>
              </a:solidFill>
              <a:effectLst/>
              <a:latin typeface="IRTehran" panose="02000503000000020002" pitchFamily="2" charset="-78"/>
              <a:cs typeface="IRTehran" panose="02000503000000020002" pitchFamily="2" charset="-78"/>
            </a:endParaRPr>
          </a:p>
          <a:p>
            <a:pPr algn="r" rtl="1"/>
            <a:r>
              <a:rPr lang="fa-IR" sz="3230" b="1" i="0" u="none" strike="noStrike" dirty="0">
                <a:solidFill>
                  <a:srgbClr val="FFFFFF"/>
                </a:solidFill>
                <a:effectLst/>
                <a:latin typeface="IRTehran" panose="02000503000000020002" pitchFamily="2" charset="-78"/>
                <a:cs typeface="IRTehran" panose="02000503000000020002" pitchFamily="2" charset="-78"/>
              </a:rPr>
              <a:t>بیوانفورماتیک ایران</a:t>
            </a:r>
            <a:endParaRPr lang="fa-IR" sz="3230" dirty="0">
              <a:solidFill>
                <a:srgbClr val="FFFFFF"/>
              </a:solidFill>
              <a:effectLst/>
              <a:latin typeface="IRTehran" panose="02000503000000020002" pitchFamily="2" charset="-78"/>
              <a:cs typeface="IRTehran" panose="02000503000000020002" pitchFamily="2" charset="-78"/>
            </a:endParaRPr>
          </a:p>
          <a:p>
            <a:pPr algn="r" rtl="1"/>
            <a:r>
              <a:rPr lang="fa-IR" sz="2485" b="0" i="0" u="none" strike="noStrike" dirty="0">
                <a:solidFill>
                  <a:srgbClr val="FFFFFF"/>
                </a:solidFill>
                <a:effectLst/>
                <a:latin typeface="IRTehran" panose="02000503000000020002" pitchFamily="2" charset="-78"/>
                <a:cs typeface="IRTehran" panose="02000503000000020002" pitchFamily="2" charset="-78"/>
              </a:rPr>
              <a:t>۹ و ۱۰ اسفند ۱۴۰۱</a:t>
            </a:r>
            <a:endParaRPr lang="fa-IR" sz="2485" b="0" dirty="0">
              <a:solidFill>
                <a:srgbClr val="FFFFFF"/>
              </a:solidFill>
              <a:effectLst/>
              <a:latin typeface="IRTehran" panose="02000503000000020002" pitchFamily="2" charset="-78"/>
              <a:cs typeface="IRTehran" panose="02000503000000020002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ADA62E-4613-769C-3D24-AE756982A765}"/>
              </a:ext>
            </a:extLst>
          </p:cNvPr>
          <p:cNvSpPr txBox="1"/>
          <p:nvPr userDrawn="1"/>
        </p:nvSpPr>
        <p:spPr>
          <a:xfrm>
            <a:off x="12507360" y="-19506"/>
            <a:ext cx="9487633" cy="1393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981" b="1" dirty="0">
                <a:solidFill>
                  <a:schemeClr val="bg1"/>
                </a:solidFill>
                <a:latin typeface=""/>
              </a:rPr>
              <a:t>2nd International and 11th National</a:t>
            </a:r>
          </a:p>
          <a:p>
            <a:r>
              <a:rPr lang="en-US" sz="2981" b="1" kern="1200" dirty="0">
                <a:solidFill>
                  <a:schemeClr val="bg1"/>
                </a:solidFill>
                <a:latin typeface=""/>
                <a:ea typeface="+mn-ea"/>
                <a:cs typeface="+mn-cs"/>
              </a:rPr>
              <a:t>Iranian Conference on ‌Bioinformatics       </a:t>
            </a:r>
            <a:endParaRPr lang="fa-IR" sz="2981" b="1" kern="1200" dirty="0">
              <a:solidFill>
                <a:schemeClr val="bg1"/>
              </a:solidFill>
              <a:latin typeface=""/>
              <a:ea typeface="+mn-ea"/>
              <a:cs typeface="+mn-cs"/>
            </a:endParaRPr>
          </a:p>
          <a:p>
            <a:r>
              <a:rPr lang="en-US" sz="2485" b="0" kern="1200" dirty="0">
                <a:solidFill>
                  <a:schemeClr val="bg1"/>
                </a:solidFill>
                <a:latin typeface=""/>
                <a:ea typeface="+mn-ea"/>
                <a:cs typeface="+mn-cs"/>
              </a:rPr>
              <a:t> 28 Feb- 1 Mar 2023</a:t>
            </a:r>
          </a:p>
        </p:txBody>
      </p:sp>
      <p:pic>
        <p:nvPicPr>
          <p:cNvPr id="43" name="Graphic 42" descr="World">
            <a:extLst>
              <a:ext uri="{FF2B5EF4-FFF2-40B4-BE49-F238E27FC236}">
                <a16:creationId xmlns:a16="http://schemas.microsoft.com/office/drawing/2014/main" id="{C81D4F79-645F-431C-2B93-4C69BD5D81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22283" y="42380266"/>
            <a:ext cx="807662" cy="733581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8C6C9F98-9C14-3098-CD90-23F46D07ADD4}"/>
              </a:ext>
            </a:extLst>
          </p:cNvPr>
          <p:cNvSpPr txBox="1"/>
          <p:nvPr userDrawn="1"/>
        </p:nvSpPr>
        <p:spPr>
          <a:xfrm>
            <a:off x="28355069" y="42299546"/>
            <a:ext cx="2729402" cy="493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R" sz="2609" b="1" dirty="0">
                <a:solidFill>
                  <a:schemeClr val="bg1"/>
                </a:solidFill>
                <a:latin typeface=""/>
              </a:rPr>
              <a:t>ICB11.ibis.org.ir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D1180E1-270A-1109-659A-4A6EA5C8453E}"/>
              </a:ext>
            </a:extLst>
          </p:cNvPr>
          <p:cNvSpPr txBox="1"/>
          <p:nvPr userDrawn="1"/>
        </p:nvSpPr>
        <p:spPr>
          <a:xfrm>
            <a:off x="28769340" y="41706224"/>
            <a:ext cx="2352695" cy="4938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R" sz="2609" b="1" dirty="0">
                <a:solidFill>
                  <a:schemeClr val="bg1"/>
                </a:solidFill>
                <a:latin typeface=""/>
              </a:rPr>
              <a:t>ICB11@ipm.ir</a:t>
            </a: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372A271F-98AB-DE2B-05FA-468A0AFE5A7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20854" y="40334009"/>
            <a:ext cx="2065779" cy="180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419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E8AE-0EF9-DC40-B808-5CAF3114004B}" type="datetimeFigureOut">
              <a:rPr lang="en-IR" smtClean="0"/>
              <a:t>2/21/2023 R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45-174D-7C46-9701-1AA7428EF2C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449898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E8AE-0EF9-DC40-B808-5CAF3114004B}" type="datetimeFigureOut">
              <a:rPr lang="en-IR" smtClean="0"/>
              <a:t>2/21/2023 R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45-174D-7C46-9701-1AA7428EF2C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748216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E8AE-0EF9-DC40-B808-5CAF3114004B}" type="datetimeFigureOut">
              <a:rPr lang="en-IR" smtClean="0"/>
              <a:t>2/21/2023 R</a:t>
            </a:fld>
            <a:endParaRPr lang="en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45-174D-7C46-9701-1AA7428EF2C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91930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E8AE-0EF9-DC40-B808-5CAF3114004B}" type="datetimeFigureOut">
              <a:rPr lang="en-IR" smtClean="0"/>
              <a:t>2/21/2023 R</a:t>
            </a:fld>
            <a:endParaRPr lang="en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45-174D-7C46-9701-1AA7428EF2C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16913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E8AE-0EF9-DC40-B808-5CAF3114004B}" type="datetimeFigureOut">
              <a:rPr lang="en-IR" smtClean="0"/>
              <a:t>2/21/2023 R</a:t>
            </a:fld>
            <a:endParaRPr lang="en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45-174D-7C46-9701-1AA7428EF2C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2051775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E8AE-0EF9-DC40-B808-5CAF3114004B}" type="datetimeFigureOut">
              <a:rPr lang="en-IR" smtClean="0"/>
              <a:t>2/21/2023 R</a:t>
            </a:fld>
            <a:endParaRPr lang="en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45-174D-7C46-9701-1AA7428EF2C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39667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E8AE-0EF9-DC40-B808-5CAF3114004B}" type="datetimeFigureOut">
              <a:rPr lang="en-IR" smtClean="0"/>
              <a:t>2/21/2023 R</a:t>
            </a:fld>
            <a:endParaRPr lang="en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45-174D-7C46-9701-1AA7428EF2C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07693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3E8AE-0EF9-DC40-B808-5CAF3114004B}" type="datetimeFigureOut">
              <a:rPr lang="en-IR" smtClean="0"/>
              <a:t>2/21/2023 R</a:t>
            </a:fld>
            <a:endParaRPr lang="en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04F45-174D-7C46-9701-1AA7428EF2C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450513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3E8AE-0EF9-DC40-B808-5CAF3114004B}" type="datetimeFigureOut">
              <a:rPr lang="en-IR" smtClean="0"/>
              <a:t>2/21/2023 R</a:t>
            </a:fld>
            <a:endParaRPr lang="en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04F45-174D-7C46-9701-1AA7428EF2C3}" type="slidenum">
              <a:rPr lang="en-IR" smtClean="0"/>
              <a:t>‹#›</a:t>
            </a:fld>
            <a:endParaRPr lang="en-IR"/>
          </a:p>
        </p:txBody>
      </p:sp>
    </p:spTree>
    <p:extLst>
      <p:ext uri="{BB962C8B-B14F-4D97-AF65-F5344CB8AC3E}">
        <p14:creationId xmlns:p14="http://schemas.microsoft.com/office/powerpoint/2010/main" val="180010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149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IRTehran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zahra ghorbanali</dc:creator>
  <cp:lastModifiedBy>zahra ghorbanali</cp:lastModifiedBy>
  <cp:revision>7</cp:revision>
  <dcterms:created xsi:type="dcterms:W3CDTF">2023-02-15T09:36:08Z</dcterms:created>
  <dcterms:modified xsi:type="dcterms:W3CDTF">2023-02-21T05:48:23Z</dcterms:modified>
</cp:coreProperties>
</file>